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21"/>
  </p:handoutMasterIdLst>
  <p:sldIdLst>
    <p:sldId id="281" r:id="rId2"/>
    <p:sldId id="256" r:id="rId3"/>
    <p:sldId id="257" r:id="rId4"/>
    <p:sldId id="258" r:id="rId5"/>
    <p:sldId id="259" r:id="rId6"/>
    <p:sldId id="262" r:id="rId7"/>
    <p:sldId id="263" r:id="rId8"/>
    <p:sldId id="264" r:id="rId9"/>
    <p:sldId id="265" r:id="rId10"/>
    <p:sldId id="266" r:id="rId11"/>
    <p:sldId id="269" r:id="rId12"/>
    <p:sldId id="270" r:id="rId13"/>
    <p:sldId id="271" r:id="rId14"/>
    <p:sldId id="277" r:id="rId15"/>
    <p:sldId id="272" r:id="rId16"/>
    <p:sldId id="274" r:id="rId17"/>
    <p:sldId id="275" r:id="rId18"/>
    <p:sldId id="278" r:id="rId19"/>
    <p:sldId id="280" r:id="rId20"/>
  </p:sldIdLst>
  <p:sldSz cx="9144000" cy="6858000" type="screen4x3"/>
  <p:notesSz cx="6858000" cy="9144000"/>
  <p:defaultTextStyle>
    <a:defPPr>
      <a:defRPr lang="es-ES_trad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20"/>
    <p:penClr>
      <a:schemeClr val="tx1"/>
    </p:penClr>
  </p:showPr>
  <p:clrMru>
    <a:srgbClr val="0000FF"/>
    <a:srgbClr val="99FF33"/>
    <a:srgbClr val="FF99FF"/>
    <a:srgbClr val="3399FF"/>
    <a:srgbClr val="FFCC00"/>
    <a:srgbClr val="008000"/>
    <a:srgbClr val="00CC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40" autoAdjust="0"/>
    <p:restoredTop sz="94576" autoAdjust="0"/>
  </p:normalViewPr>
  <p:slideViewPr>
    <p:cSldViewPr>
      <p:cViewPr varScale="1">
        <p:scale>
          <a:sx n="116" d="100"/>
          <a:sy n="116" d="100"/>
        </p:scale>
        <p:origin x="-222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1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765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765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765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4BB60F0-23D3-4090-865A-ADFFD2A5A21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5D11D-572C-4835-8471-109C6721D1D0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advTm="9000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02D97-4747-43FE-9411-F98A3F9E05B9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advTm="9000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A5B71-2A5F-4F54-A0D8-1318B81FE40B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advTm="9000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6FDF2-54DB-4E76-9235-8A5C16F15AF5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advTm="9000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9BE3E-1BD1-41E7-A1AB-D89ADF08887D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advTm="9000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436DD-A0E1-4974-9719-CC5AB952D9DE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advTm="9000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ADCC0-4C0A-44B2-B768-CE664C0BD50B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advTm="9000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6B3E60-E76A-43F8-B725-A23C77FE59AB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advTm="9000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375CB-59D6-45B5-B3E7-6B12FBB50B2D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advTm="9000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CA483-097C-4654-9ED2-26DE0FB08B45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advTm="9000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F2FDE-F02D-4744-9451-AFFA8E7FAC3B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advTm="9000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FC0E810-B646-448E-AF02-393738EFB67C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9000"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Dragon\Canciones\Midi\ave.mid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429125" y="4071938"/>
            <a:ext cx="3703638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sz="5400" b="1">
                <a:solidFill>
                  <a:schemeClr val="bg1"/>
                </a:solidFill>
                <a:latin typeface="Wingdings" pitchFamily="2" charset="2"/>
              </a:rPr>
              <a:t>8 </a:t>
            </a:r>
            <a:r>
              <a:rPr lang="ru-RU" sz="2000" b="1">
                <a:solidFill>
                  <a:schemeClr val="bg1"/>
                </a:solidFill>
                <a:latin typeface="Comic Sans MS" pitchFamily="66" charset="0"/>
              </a:rPr>
              <a:t>Щелкните для начала презентации</a:t>
            </a:r>
          </a:p>
          <a:p>
            <a:endParaRPr lang="ca-ES" sz="2000" b="1">
              <a:solidFill>
                <a:schemeClr val="bg1"/>
              </a:solidFill>
              <a:latin typeface="Wingdings" pitchFamily="2" charset="2"/>
            </a:endParaRPr>
          </a:p>
        </p:txBody>
      </p:sp>
    </p:spTree>
  </p:cSld>
  <p:clrMapOvr>
    <a:masterClrMapping/>
  </p:clrMapOvr>
  <p:transition spd="slow">
    <p:split orient="vert"/>
    <p:sndAc>
      <p:stSnd loop="1">
        <p:snd r:embed="rId2" name="Amistades peligrosas_musical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5105400"/>
            <a:ext cx="91440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  <a:latin typeface="Comic Sans MS" pitchFamily="66" charset="0"/>
              </a:rPr>
              <a:t>Если я когда-либо не захочу есть, не заставляй меня. </a:t>
            </a:r>
            <a:endParaRPr lang="ru-RU" b="1">
              <a:solidFill>
                <a:schemeClr val="bg1"/>
              </a:solidFill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  <a:latin typeface="Comic Sans MS" pitchFamily="66" charset="0"/>
              </a:rPr>
              <a:t>Я хорошо знаю, когда мне нужно поесть, а когда нет. </a:t>
            </a:r>
            <a:endParaRPr lang="ca-ES" sz="2800" b="1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 advTm="8240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0" y="3427413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  <a:latin typeface="Comic Sans MS" pitchFamily="66" charset="0"/>
              </a:rPr>
              <a:t>Когда мои уставшие ноги не смогут идти</a:t>
            </a:r>
            <a:r>
              <a:rPr lang="ca-ES" sz="2800" b="1">
                <a:solidFill>
                  <a:schemeClr val="bg1"/>
                </a:solidFill>
                <a:latin typeface="Comic Sans MS" pitchFamily="66" charset="0"/>
              </a:rPr>
              <a:t>...</a:t>
            </a:r>
          </a:p>
        </p:txBody>
      </p:sp>
    </p:spTree>
  </p:cSld>
  <p:clrMapOvr>
    <a:masterClrMapping/>
  </p:clrMapOvr>
  <p:transition spd="med" advTm="6896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5303838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0000FF"/>
                </a:solidFill>
                <a:latin typeface="Comic Sans MS" pitchFamily="66" charset="0"/>
              </a:rPr>
              <a:t> … </a:t>
            </a:r>
            <a:r>
              <a:rPr lang="ru-RU" b="1">
                <a:solidFill>
                  <a:srgbClr val="0000FF"/>
                </a:solidFill>
                <a:latin typeface="Comic Sans MS" pitchFamily="66" charset="0"/>
              </a:rPr>
              <a:t>протяни мне свою руку</a:t>
            </a:r>
            <a:r>
              <a:rPr lang="en-US" b="1">
                <a:solidFill>
                  <a:srgbClr val="0000FF"/>
                </a:solidFill>
                <a:latin typeface="Comic Sans MS" pitchFamily="66" charset="0"/>
              </a:rPr>
              <a:t>… </a:t>
            </a:r>
            <a:r>
              <a:rPr lang="ru-RU" b="1">
                <a:solidFill>
                  <a:srgbClr val="0000FF"/>
                </a:solidFill>
                <a:latin typeface="Comic Sans MS" pitchFamily="66" charset="0"/>
              </a:rPr>
              <a:t>точно также, как я протягивал тебе свою, когда ты делал первые шаги</a:t>
            </a:r>
            <a:r>
              <a:rPr lang="en-US" b="1">
                <a:solidFill>
                  <a:srgbClr val="0000FF"/>
                </a:solidFill>
                <a:latin typeface="Comic Sans MS" pitchFamily="66" charset="0"/>
              </a:rPr>
              <a:t>.</a:t>
            </a:r>
            <a:endParaRPr lang="ca-ES" sz="2800" b="1">
              <a:solidFill>
                <a:srgbClr val="0000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 advTm="8064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472440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И когда однажды я скажу тебе, что я устал от жизни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… </a:t>
            </a:r>
            <a:r>
              <a: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что хочу умереть 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… </a:t>
            </a:r>
            <a:r>
              <a: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не злись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… </a:t>
            </a:r>
            <a:r>
              <a: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однажды ты поймешь меня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…</a:t>
            </a:r>
            <a:endParaRPr lang="ca-ES" sz="28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spd="med" advTm="13424"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026"/>
          <p:cNvSpPr txBox="1">
            <a:spLocks noChangeArrowheads="1"/>
          </p:cNvSpPr>
          <p:nvPr/>
        </p:nvSpPr>
        <p:spPr bwMode="auto">
          <a:xfrm>
            <a:off x="0" y="45720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 </a:t>
            </a:r>
            <a:r>
              <a:rPr lang="ru-RU" b="1">
                <a:latin typeface="Comic Sans MS" pitchFamily="66" charset="0"/>
              </a:rPr>
              <a:t>Попытайся понять, что в моем возрасте не живут, а выживают</a:t>
            </a:r>
            <a:r>
              <a:rPr lang="en-US" b="1">
                <a:latin typeface="Comic Sans MS" pitchFamily="66" charset="0"/>
              </a:rPr>
              <a:t>.</a:t>
            </a:r>
            <a:endParaRPr lang="ca-ES" sz="2800" b="1">
              <a:latin typeface="Comic Sans MS" pitchFamily="66" charset="0"/>
            </a:endParaRPr>
          </a:p>
        </p:txBody>
      </p:sp>
    </p:spTree>
  </p:cSld>
  <p:clrMapOvr>
    <a:masterClrMapping/>
  </p:clrMapOvr>
  <p:transition spd="med" advTm="5808"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0" y="426720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  <a:latin typeface="Comic Sans MS" pitchFamily="66" charset="0"/>
              </a:rPr>
              <a:t>Однажды ты поймешь, что несмотря на мои ошибки, я всегда хотел самого лучшего для тебя и что я пытался приготовить для тебя путь</a:t>
            </a:r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.</a:t>
            </a:r>
          </a:p>
        </p:txBody>
      </p:sp>
    </p:spTree>
  </p:cSld>
  <p:clrMapOvr>
    <a:masterClrMapping/>
  </p:clrMapOvr>
  <p:transition spd="med" advTm="3776"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1447800"/>
            <a:ext cx="9144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latin typeface="Comic Sans MS" pitchFamily="66" charset="0"/>
              </a:rPr>
              <a:t>Ты не должен чувствовать грусть, гнев или бессилие, когда ты находишься рядом со мной. Ты должен быть рядом со мной, пытаться понять меня и помогать мне, также, как я помогал тебе, когда ты только начинал жить. </a:t>
            </a:r>
            <a:endParaRPr lang="ca-ES" sz="2800" b="1">
              <a:latin typeface="Comic Sans MS" pitchFamily="66" charset="0"/>
            </a:endParaRPr>
          </a:p>
        </p:txBody>
      </p:sp>
    </p:spTree>
  </p:cSld>
  <p:clrMapOvr>
    <a:masterClrMapping/>
  </p:clrMapOvr>
  <p:transition spd="med" advTm="11968">
    <p:randomBa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0" y="30480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omic Sans MS" pitchFamily="66" charset="0"/>
              </a:rPr>
              <a:t>Помоги мне идти</a:t>
            </a:r>
            <a:r>
              <a:rPr lang="en-US" b="1">
                <a:latin typeface="Comic Sans MS" pitchFamily="66" charset="0"/>
              </a:rPr>
              <a:t>… </a:t>
            </a:r>
            <a:r>
              <a:rPr lang="ru-RU" b="1">
                <a:latin typeface="Comic Sans MS" pitchFamily="66" charset="0"/>
              </a:rPr>
              <a:t>помоги мне закончить свой путь с любовью и терпением. Я отплачу тебе улыбкой и огромной любовью.</a:t>
            </a:r>
            <a:endParaRPr lang="ca-ES" sz="2800" b="1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 advTm="13152">
    <p:randomBar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248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  <a:latin typeface="Comic Sans MS" pitchFamily="66" charset="0"/>
              </a:rPr>
              <a:t>Я люблю тебя, сынок</a:t>
            </a:r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…</a:t>
            </a:r>
          </a:p>
          <a:p>
            <a:endParaRPr lang="en-US" b="1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				</a:t>
            </a:r>
            <a:r>
              <a:rPr lang="ru-RU" b="1" i="1">
                <a:solidFill>
                  <a:schemeClr val="bg1"/>
                </a:solidFill>
                <a:latin typeface="Comic Sans MS" pitchFamily="66" charset="0"/>
              </a:rPr>
              <a:t>твой отец</a:t>
            </a:r>
            <a:endParaRPr lang="ca-ES" sz="4000" b="1" i="1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 advTm="3904"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371600" y="2971800"/>
            <a:ext cx="6781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ca-ES" sz="3200">
                <a:solidFill>
                  <a:srgbClr val="00FF00"/>
                </a:solidFill>
                <a:latin typeface="Wingdings" pitchFamily="2" charset="2"/>
              </a:rPr>
              <a:t>8</a:t>
            </a:r>
            <a:r>
              <a:rPr lang="es-ES" sz="3200">
                <a:solidFill>
                  <a:srgbClr val="00FF00"/>
                </a:solidFill>
                <a:latin typeface="Wingdings" pitchFamily="2" charset="2"/>
              </a:rPr>
              <a:t> </a:t>
            </a:r>
            <a:r>
              <a:rPr lang="ru-RU">
                <a:solidFill>
                  <a:schemeClr val="bg1"/>
                </a:solidFill>
                <a:latin typeface="Comic Sans MS" pitchFamily="66" charset="0"/>
              </a:rPr>
              <a:t>Щелкните, чтобы выключить музыку и выйти из презентации</a:t>
            </a:r>
            <a:r>
              <a:rPr lang="en-US">
                <a:solidFill>
                  <a:schemeClr val="bg1"/>
                </a:solidFill>
                <a:latin typeface="Comic Sans MS" pitchFamily="66" charset="0"/>
              </a:rPr>
              <a:t>.</a:t>
            </a:r>
            <a:endParaRPr lang="ca-ES" sz="200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ave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685800" y="3352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1524000" y="457200"/>
            <a:ext cx="6172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solidFill>
                  <a:schemeClr val="bg1"/>
                </a:solidFill>
                <a:latin typeface="Comic Sans MS" pitchFamily="66" charset="0"/>
              </a:rPr>
              <a:t>Мой дорогой сын</a:t>
            </a:r>
            <a:r>
              <a:rPr lang="ca-ES" sz="4800" b="1">
                <a:solidFill>
                  <a:schemeClr val="bg1"/>
                </a:solidFill>
                <a:latin typeface="Comic Sans MS" pitchFamily="66" charset="0"/>
              </a:rPr>
              <a:t>...</a:t>
            </a:r>
          </a:p>
        </p:txBody>
      </p:sp>
    </p:spTree>
  </p:cSld>
  <p:clrMapOvr>
    <a:masterClrMapping/>
  </p:clrMapOvr>
  <p:transition spd="med" advTm="7504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0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21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52400" y="5257800"/>
            <a:ext cx="8839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  <a:latin typeface="Comic Sans MS" pitchFamily="66" charset="0"/>
              </a:rPr>
              <a:t>В тот день, когда ты увидишь, что я стал пожилым человеком, хотя сейчас я еще не старый,</a:t>
            </a:r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ru-RU" b="1">
                <a:solidFill>
                  <a:schemeClr val="bg1"/>
                </a:solidFill>
                <a:latin typeface="Comic Sans MS" pitchFamily="66" charset="0"/>
              </a:rPr>
              <a:t>с терпением попытайся понять меня</a:t>
            </a:r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 …</a:t>
            </a:r>
            <a:endParaRPr lang="ca-ES" b="1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 advTm="7024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0" y="4495800"/>
            <a:ext cx="91440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  <a:latin typeface="Comic Sans MS" pitchFamily="66" charset="0"/>
              </a:rPr>
              <a:t>Если я буду неаккуратно есть </a:t>
            </a:r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… </a:t>
            </a:r>
            <a:r>
              <a:rPr lang="ru-RU" b="1">
                <a:solidFill>
                  <a:schemeClr val="bg1"/>
                </a:solidFill>
                <a:latin typeface="Comic Sans MS" pitchFamily="66" charset="0"/>
              </a:rPr>
              <a:t>если я не смогу сам одеться </a:t>
            </a:r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… </a:t>
            </a:r>
            <a:r>
              <a:rPr lang="ru-RU" b="1">
                <a:solidFill>
                  <a:schemeClr val="bg1"/>
                </a:solidFill>
                <a:latin typeface="Comic Sans MS" pitchFamily="66" charset="0"/>
              </a:rPr>
              <a:t>имей терпение</a:t>
            </a:r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. </a:t>
            </a:r>
            <a:r>
              <a:rPr lang="ru-RU" b="1">
                <a:solidFill>
                  <a:schemeClr val="bg1"/>
                </a:solidFill>
                <a:latin typeface="Comic Sans MS" pitchFamily="66" charset="0"/>
              </a:rPr>
              <a:t>Вспомни о тех часах, которые я провел, пытаясь научить тебя аккуратно есть и одеваться</a:t>
            </a:r>
            <a:r>
              <a:rPr lang="ca-ES" sz="2800" b="1">
                <a:solidFill>
                  <a:schemeClr val="bg1"/>
                </a:solidFill>
                <a:latin typeface="Comic Sans MS" pitchFamily="66" charset="0"/>
              </a:rPr>
              <a:t>. </a:t>
            </a:r>
          </a:p>
        </p:txBody>
      </p:sp>
    </p:spTree>
  </p:cSld>
  <p:clrMapOvr>
    <a:masterClrMapping/>
  </p:clrMapOvr>
  <p:transition spd="med" advTm="14048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0"/>
            <a:ext cx="46482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omic Sans MS" pitchFamily="66" charset="0"/>
              </a:rPr>
              <a:t>Если я буду много раз повторять одно и то же в разговоре с тобой</a:t>
            </a:r>
            <a:r>
              <a:rPr lang="en-US" b="1">
                <a:latin typeface="Comic Sans MS" pitchFamily="66" charset="0"/>
              </a:rPr>
              <a:t>… </a:t>
            </a:r>
            <a:r>
              <a:rPr lang="ru-RU" b="1">
                <a:latin typeface="Comic Sans MS" pitchFamily="66" charset="0"/>
              </a:rPr>
              <a:t>не перебивай меня, а слушай</a:t>
            </a:r>
            <a:r>
              <a:rPr lang="en-US" b="1">
                <a:latin typeface="Comic Sans MS" pitchFamily="66" charset="0"/>
              </a:rPr>
              <a:t>.</a:t>
            </a:r>
            <a:r>
              <a:rPr lang="en-US">
                <a:latin typeface="Comic Sans MS" pitchFamily="66" charset="0"/>
              </a:rPr>
              <a:t> </a:t>
            </a:r>
            <a:r>
              <a:rPr lang="ca-ES" sz="2800" b="1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ca-ES" sz="2800" b="1">
              <a:latin typeface="Comic Sans MS" pitchFamily="66" charset="0"/>
            </a:endParaRPr>
          </a:p>
        </p:txBody>
      </p:sp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0" y="5029200"/>
            <a:ext cx="5257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omic Sans MS" pitchFamily="66" charset="0"/>
              </a:rPr>
              <a:t>Когда ты был маленьким, я </a:t>
            </a:r>
            <a:r>
              <a:rPr lang="ru-RU" b="1">
                <a:latin typeface="Arial" charset="0"/>
              </a:rPr>
              <a:t>по сто </a:t>
            </a:r>
            <a:r>
              <a:rPr lang="ru-RU" b="1">
                <a:latin typeface="Comic Sans MS" pitchFamily="66" charset="0"/>
              </a:rPr>
              <a:t>раз перечитывал теб</a:t>
            </a:r>
            <a:r>
              <a:rPr lang="ru-RU" b="1">
                <a:latin typeface="Arial" charset="0"/>
              </a:rPr>
              <a:t>е</a:t>
            </a:r>
            <a:r>
              <a:rPr lang="ru-RU" b="1">
                <a:latin typeface="Comic Sans MS" pitchFamily="66" charset="0"/>
              </a:rPr>
              <a:t> одну и ту же историю до тех пор, пока ты не засыпал</a:t>
            </a:r>
            <a:r>
              <a:rPr lang="en-US" b="1">
                <a:latin typeface="Comic Sans MS" pitchFamily="66" charset="0"/>
              </a:rPr>
              <a:t>…</a:t>
            </a:r>
            <a:endParaRPr lang="ca-ES" sz="2800" b="1">
              <a:solidFill>
                <a:srgbClr val="0000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 advTm="13280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4648200"/>
            <a:ext cx="91440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Когда я не захочу принимать душ</a:t>
            </a:r>
            <a:r>
              <a:rPr 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,</a:t>
            </a:r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не стыди меня и не ругай</a:t>
            </a:r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,</a:t>
            </a:r>
            <a:r>
              <a:rPr 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</a:p>
          <a:p>
            <a:pPr algn="ctr">
              <a:defRPr/>
            </a:pPr>
            <a:endParaRPr lang="en-US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вспомни, как мне приходилось бегать за тобой, выдумывая тысячи предлогов, чтобы ты захотел искупаться…</a:t>
            </a:r>
            <a:endParaRPr lang="ca-ES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spd="med" advTm="12032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684213" y="3141663"/>
            <a:ext cx="4953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  <a:latin typeface="Comic Sans MS" pitchFamily="66" charset="0"/>
              </a:rPr>
              <a:t>Когда ты увидишь, что я не разбираюсь в современной технике </a:t>
            </a:r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… </a:t>
            </a:r>
            <a:r>
              <a:rPr lang="ru-RU" b="1">
                <a:solidFill>
                  <a:schemeClr val="bg1"/>
                </a:solidFill>
                <a:latin typeface="Comic Sans MS" pitchFamily="66" charset="0"/>
              </a:rPr>
              <a:t>дай мне время      и  не смотри на меня с насмешливой улыбкой</a:t>
            </a:r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…</a:t>
            </a:r>
            <a:endParaRPr lang="ca-ES" sz="2800" b="1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 advTm="13440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0" y="480060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  <a:latin typeface="Comic Sans MS" pitchFamily="66" charset="0"/>
              </a:rPr>
              <a:t>Я так многому научил тебя</a:t>
            </a:r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… </a:t>
            </a:r>
            <a:r>
              <a:rPr lang="ru-RU" b="1">
                <a:solidFill>
                  <a:schemeClr val="bg1"/>
                </a:solidFill>
                <a:latin typeface="Comic Sans MS" pitchFamily="66" charset="0"/>
              </a:rPr>
              <a:t>правильно питаться, хорошо одеваться… правильно жить</a:t>
            </a:r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… </a:t>
            </a:r>
            <a:endParaRPr lang="ca-ES" sz="2800" b="1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 advTm="12016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4114800"/>
            <a:ext cx="9144000" cy="234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  <a:latin typeface="Comic Sans MS" pitchFamily="66" charset="0"/>
              </a:rPr>
              <a:t>Когда в какой-то момент я потеряю нить нашего разговора.. дай мне время, чтобы вспомнить, о чем мы говорили, а если я не смогу этого сделать, не нервничай</a:t>
            </a:r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… </a:t>
            </a:r>
            <a:r>
              <a:rPr lang="ru-RU" b="1">
                <a:solidFill>
                  <a:schemeClr val="bg1"/>
                </a:solidFill>
                <a:latin typeface="Comic Sans MS" pitchFamily="66" charset="0"/>
              </a:rPr>
              <a:t>потому что самое важное </a:t>
            </a:r>
            <a:r>
              <a:rPr lang="ru-RU" b="1">
                <a:solidFill>
                  <a:schemeClr val="bg1"/>
                </a:solidFill>
                <a:latin typeface="Arial" charset="0"/>
              </a:rPr>
              <a:t>- </a:t>
            </a:r>
            <a:r>
              <a:rPr lang="ru-RU" b="1">
                <a:solidFill>
                  <a:schemeClr val="bg1"/>
                </a:solidFill>
                <a:latin typeface="Comic Sans MS" pitchFamily="66" charset="0"/>
              </a:rPr>
              <a:t>это не наш с тобой разговор, а тот факт, что ты находишься рядом со мной и слушаешь меня </a:t>
            </a:r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…</a:t>
            </a:r>
            <a:r>
              <a:rPr lang="ca-ES" sz="2800" b="1">
                <a:solidFill>
                  <a:schemeClr val="bg1"/>
                </a:solidFill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ransition spd="med" advTm="15328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1254</TotalTime>
  <Words>448</Words>
  <Application>Microsoft Office PowerPoint</Application>
  <PresentationFormat>Экран (4:3)</PresentationFormat>
  <Paragraphs>25</Paragraphs>
  <Slides>19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Times New Roman</vt:lpstr>
      <vt:lpstr>Arial</vt:lpstr>
      <vt:lpstr>Calibri</vt:lpstr>
      <vt:lpstr>Wingdings</vt:lpstr>
      <vt:lpstr>Comic Sans MS</vt:lpstr>
      <vt:lpstr>Diseño predeterminado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 título de diapositiva</dc:title>
  <dc:creator>Ricardo Venegas Ortega</dc:creator>
  <cp:lastModifiedBy>lliberanskaya</cp:lastModifiedBy>
  <cp:revision>77</cp:revision>
  <dcterms:created xsi:type="dcterms:W3CDTF">2000-10-06T19:58:36Z</dcterms:created>
  <dcterms:modified xsi:type="dcterms:W3CDTF">2014-01-23T12:34:38Z</dcterms:modified>
</cp:coreProperties>
</file>